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2" r:id="rId5"/>
    <p:sldId id="277" r:id="rId6"/>
    <p:sldId id="263" r:id="rId7"/>
    <p:sldId id="261" r:id="rId8"/>
    <p:sldId id="278" r:id="rId9"/>
    <p:sldId id="265" r:id="rId10"/>
    <p:sldId id="266" r:id="rId11"/>
    <p:sldId id="276" r:id="rId12"/>
    <p:sldId id="280" r:id="rId13"/>
    <p:sldId id="274" r:id="rId14"/>
    <p:sldId id="285" r:id="rId15"/>
    <p:sldId id="283" r:id="rId16"/>
    <p:sldId id="281" r:id="rId17"/>
    <p:sldId id="284" r:id="rId18"/>
    <p:sldId id="286" r:id="rId19"/>
    <p:sldId id="282" r:id="rId20"/>
    <p:sldId id="279" r:id="rId21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000000"/>
          </p15:clr>
        </p15:guide>
        <p15:guide id="2" orient="horz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x7yZR+QShUrMXuDPHh5jnOeFN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8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0.jpe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br>
              <a:rPr lang="fr-FR" dirty="0"/>
            </a:br>
            <a:r>
              <a:rPr lang="fr-FR" dirty="0"/>
              <a:t> PROJET CA25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BTS CIEL : option A informatique et réseau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fr-FR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Rodriguez-Glise Raphaël, Nhu Laurent, Hamza, Aykut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fr-FR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dirty="0"/>
              <a:t>Année 2024-2025</a:t>
            </a:r>
          </a:p>
        </p:txBody>
      </p:sp>
      <p:sp>
        <p:nvSpPr>
          <p:cNvPr id="86" name="Google Shape;86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 dirty="0"/>
          </a:p>
        </p:txBody>
      </p:sp>
      <p:pic>
        <p:nvPicPr>
          <p:cNvPr id="5122" name="Picture 2" descr="Présentation du lycée - Présentation du lycée - Lycée Charles Poncet">
            <a:extLst>
              <a:ext uri="{FF2B5EF4-FFF2-40B4-BE49-F238E27FC236}">
                <a16:creationId xmlns:a16="http://schemas.microsoft.com/office/drawing/2014/main" id="{903F4D49-AEF3-4CCD-8860-44FF2D4F4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17" y="0"/>
            <a:ext cx="2564031" cy="25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01071F-71CE-49FA-95C7-F152111A4C47}"/>
              </a:ext>
            </a:extLst>
          </p:cNvPr>
          <p:cNvSpPr txBox="1"/>
          <p:nvPr/>
        </p:nvSpPr>
        <p:spPr>
          <a:xfrm>
            <a:off x="3047260" y="3277331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E211035-E3DD-48DF-B8C9-F0F9663A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/>
          </p:nvPr>
        </p:nvSpPr>
        <p:spPr>
          <a:xfrm>
            <a:off x="150283" y="809624"/>
            <a:ext cx="3491466" cy="214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Partie 2 : 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 Accéder au local :</a:t>
            </a:r>
            <a:endParaRPr dirty="0"/>
          </a:p>
        </p:txBody>
      </p:sp>
      <p:sp>
        <p:nvSpPr>
          <p:cNvPr id="161" name="Google Shape;16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320" y="809624"/>
            <a:ext cx="8582024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B8384-BC65-47A4-B383-F3D1E386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Modèle de la base de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4462D6-3381-4079-8105-A7E49B29D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F11B82-F145-4563-AF95-E2818F9B5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893D03-F2AE-40F3-B717-61DB17C0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1488396"/>
            <a:ext cx="804022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C8969-B31D-4B30-9C96-E545013D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/>
              <a:t>Branchement lecteur RFID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F555C4-4700-4196-8130-BC611210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39EBA1-E590-4F77-89C5-368633F1D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063400-FB35-43FC-B889-F97CC741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9105"/>
            <a:ext cx="2944905" cy="3428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F7268D-3664-4CB6-970C-9662004D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9" y="2504767"/>
            <a:ext cx="4406021" cy="21572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D16CC2-C3E4-43B3-B6DE-21F629BFF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274" y="2504767"/>
            <a:ext cx="2894261" cy="21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3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C1E04-60F6-4103-9417-A43FE184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fr-CH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1EED3A-9722-4331-99E2-A6E3CA261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741949-C7B9-4F26-86B3-B7C84E0B82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97018C-F859-4E5D-85C5-F25A5AEF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96" y="1557545"/>
            <a:ext cx="7401958" cy="44773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BF47CF-5413-43F5-B437-6F2142E37D09}"/>
              </a:ext>
            </a:extLst>
          </p:cNvPr>
          <p:cNvSpPr txBox="1"/>
          <p:nvPr/>
        </p:nvSpPr>
        <p:spPr>
          <a:xfrm>
            <a:off x="1642369" y="248575"/>
            <a:ext cx="9525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Pin du Raspberry</a:t>
            </a:r>
          </a:p>
        </p:txBody>
      </p:sp>
    </p:spTree>
    <p:extLst>
      <p:ext uri="{BB962C8B-B14F-4D97-AF65-F5344CB8AC3E}">
        <p14:creationId xmlns:p14="http://schemas.microsoft.com/office/powerpoint/2010/main" val="148998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F5518-62D2-4E44-9FF8-C1732CAF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Breadboard</a:t>
            </a:r>
            <a:r>
              <a:rPr lang="fr-FR" dirty="0"/>
              <a:t> ou platine de prototypage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D5E0E4-2B56-4DBA-97FF-946C8E841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A1C22F-4B97-414C-AE6F-06370F0244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C3F5D8-68A6-48CF-98AF-8EAA8FDE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8132"/>
            <a:ext cx="4052588" cy="2678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395CB66-DCEA-4295-9EC8-3E266D31E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748" y="3149107"/>
            <a:ext cx="2927052" cy="30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FD8874-959F-40AD-91A4-520D5DB9F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12054"/>
          </a:xfrm>
        </p:spPr>
        <p:txBody>
          <a:bodyPr>
            <a:normAutofit/>
          </a:bodyPr>
          <a:lstStyle/>
          <a:p>
            <a:r>
              <a:rPr lang="fr-FR" sz="4400" dirty="0"/>
              <a:t>Relais et </a:t>
            </a:r>
            <a:r>
              <a:rPr lang="fr-FR" sz="4400" dirty="0" err="1"/>
              <a:t>Led</a:t>
            </a:r>
            <a:endParaRPr lang="fr-FR" sz="4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B3CC88-38DD-484F-BDDC-656A436B6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73" y="1091953"/>
            <a:ext cx="11478827" cy="562952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86DD5D-8EF8-4CA3-A0D3-2830D23B6D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AD022F-905F-487A-8611-C581883D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3" y="1102665"/>
            <a:ext cx="2337786" cy="20204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061F6FD-4CA6-412D-A7CC-B551A3F4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74" y="4975125"/>
            <a:ext cx="1035826" cy="1581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49430C-99C7-4BA4-B93C-A7F409CA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73" y="3464685"/>
            <a:ext cx="4098969" cy="30742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482F01-BAA4-4057-B455-B30BD0A14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65" y="1102665"/>
            <a:ext cx="3659871" cy="561881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E971CED-3AF1-4A38-A3BA-AC42F8882CC4}"/>
              </a:ext>
            </a:extLst>
          </p:cNvPr>
          <p:cNvSpPr txBox="1"/>
          <p:nvPr/>
        </p:nvSpPr>
        <p:spPr>
          <a:xfrm>
            <a:off x="2725445" y="2112885"/>
            <a:ext cx="355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mécanique</a:t>
            </a:r>
          </a:p>
        </p:txBody>
      </p:sp>
    </p:spTree>
    <p:extLst>
      <p:ext uri="{BB962C8B-B14F-4D97-AF65-F5344CB8AC3E}">
        <p14:creationId xmlns:p14="http://schemas.microsoft.com/office/powerpoint/2010/main" val="328592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CE017-7E9C-4B2B-8ABA-0003D3F9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Gâche électromécanique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CFC8A9-73B7-4316-9072-BE86887E9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9204"/>
            <a:ext cx="10515600" cy="534879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B23866-9D72-442A-915A-9AE22999F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95D5FD-DA2B-440C-AB8E-B39BFE4D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09205"/>
            <a:ext cx="3095206" cy="53487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9EDF63-578C-4436-8A0D-21070E7D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03" y="1567162"/>
            <a:ext cx="3924658" cy="523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1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85350-F3E1-473D-A660-C25C3E4D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Problème Gâche (Chauffe importante)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805EA1-1E5C-4735-8F4F-AB3BE6FBA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973626"/>
          </a:xfrm>
        </p:spPr>
        <p:txBody>
          <a:bodyPr/>
          <a:lstStyle/>
          <a:p>
            <a:pPr marL="11430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3583F2-46A3-45FB-ACFD-6AE336FCB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29050A-4A7E-41C0-9224-C21767F2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12437"/>
            <a:ext cx="2457438" cy="2457438"/>
          </a:xfrm>
          <a:prstGeom prst="rect">
            <a:avLst/>
          </a:prstGeom>
        </p:spPr>
      </p:pic>
      <p:pic>
        <p:nvPicPr>
          <p:cNvPr id="1026" name="Picture 2" descr="Exploding Thermometer Clip Art, Pics For Gt Exploding Thermometer -  Breaking News Clipart - FlyClipart">
            <a:extLst>
              <a:ext uri="{FF2B5EF4-FFF2-40B4-BE49-F238E27FC236}">
                <a16:creationId xmlns:a16="http://schemas.microsoft.com/office/drawing/2014/main" id="{3C07D760-FA7E-45C5-8D5B-9775C271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38" y="3553395"/>
            <a:ext cx="1714712" cy="32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mée PNG pour téléchargement gratuit">
            <a:extLst>
              <a:ext uri="{FF2B5EF4-FFF2-40B4-BE49-F238E27FC236}">
                <a16:creationId xmlns:a16="http://schemas.microsoft.com/office/drawing/2014/main" id="{C056651F-3340-4C6A-AAE3-E468CED0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91" y="28476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C2959A-3BDD-4DE4-8740-0DFE73893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629" y="2508005"/>
            <a:ext cx="3218434" cy="42912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6453DB-9576-4448-A549-7BD1334B9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747" y="2919676"/>
            <a:ext cx="2058792" cy="17339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F86774-5C37-4F5A-A8C8-EA8D24325698}"/>
              </a:ext>
            </a:extLst>
          </p:cNvPr>
          <p:cNvSpPr txBox="1"/>
          <p:nvPr/>
        </p:nvSpPr>
        <p:spPr>
          <a:xfrm>
            <a:off x="9060036" y="4853858"/>
            <a:ext cx="205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Resistance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A4CC20E-A28C-43FB-9BD6-9BE140430397}"/>
              </a:ext>
            </a:extLst>
          </p:cNvPr>
          <p:cNvCxnSpPr>
            <a:cxnSpLocks/>
          </p:cNvCxnSpPr>
          <p:nvPr/>
        </p:nvCxnSpPr>
        <p:spPr>
          <a:xfrm flipV="1">
            <a:off x="9722141" y="4110361"/>
            <a:ext cx="176461" cy="77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001B5B8-C5E4-4121-998C-85ECE348F05A}"/>
              </a:ext>
            </a:extLst>
          </p:cNvPr>
          <p:cNvCxnSpPr>
            <a:cxnSpLocks/>
          </p:cNvCxnSpPr>
          <p:nvPr/>
        </p:nvCxnSpPr>
        <p:spPr>
          <a:xfrm flipH="1" flipV="1">
            <a:off x="7467789" y="4568696"/>
            <a:ext cx="1592247" cy="43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5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899D-3702-45DD-8AEA-9FE5377A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Capteur de porte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518496-2EEA-4F53-A598-92AA2A0A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56450"/>
            <a:ext cx="10515600" cy="53650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5D609C-A914-44E5-96A0-23A39A489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33E22D-AD9D-4770-B37A-ADA165A5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49" y="1356450"/>
            <a:ext cx="4207951" cy="36598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45B78D8-82E2-45CA-81C7-4827F6C1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6450"/>
            <a:ext cx="6307649" cy="53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25344-F55B-47E5-8294-8C935355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780FCC-2188-4EA9-BB1B-D7FF439C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A6EA13-1B91-42C6-BE87-D0B00E5CF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BD8A71-1384-4B41-B118-27DE4E03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9" y="2018099"/>
            <a:ext cx="4125775" cy="31406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A0AF28-1121-417C-8E39-46E3F8FE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570" y="2135176"/>
            <a:ext cx="2704860" cy="36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Objectif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3A528B-E301-43AF-AF8A-26156B32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1703"/>
            <a:ext cx="9678751" cy="43249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707C20-F74A-440D-8F4A-954FBB27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37E2C7-DF99-4CD4-8489-CAB6239B0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295BEB-4280-4E3C-A2C1-D7E323E81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1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Quelles contraintes ?</a:t>
            </a:r>
            <a:endParaRPr dirty="0"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41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 Budget 130 euros </a:t>
            </a:r>
            <a:endParaRPr dirty="0"/>
          </a:p>
          <a:p>
            <a:pPr marL="228600" lvl="0" indent="-264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Système embarqué : RPI + capteur et actionneurs</a:t>
            </a:r>
            <a:endParaRPr dirty="0"/>
          </a:p>
          <a:p>
            <a:pPr marL="228600" lvl="0" indent="-264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Communications : Ethernet</a:t>
            </a:r>
          </a:p>
          <a:p>
            <a:pPr marL="228600" lvl="0" indent="-264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Langage au utilisé python, php, html, css</a:t>
            </a:r>
          </a:p>
          <a:p>
            <a:pPr marL="228600" lvl="0" indent="-264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OS : Serveur Linux</a:t>
            </a:r>
          </a:p>
          <a:p>
            <a:pPr marL="228600" lvl="0" indent="-2641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fr-FR" dirty="0"/>
              <a:t>Serveur BDD MySQL</a:t>
            </a:r>
          </a:p>
        </p:txBody>
      </p:sp>
      <p:sp>
        <p:nvSpPr>
          <p:cNvPr id="109" name="Google Shape;10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38200" y="377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Quels moyens matériel (Hardware)?</a:t>
            </a:r>
            <a:endParaRPr dirty="0"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8960808" y="3403826"/>
            <a:ext cx="2317237" cy="16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CH" dirty="0" err="1"/>
              <a:t>Breadboard</a:t>
            </a:r>
            <a:r>
              <a:rPr lang="fr-CH" dirty="0"/>
              <a:t> ou platine de prototypage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pic>
        <p:nvPicPr>
          <p:cNvPr id="7" name="Picture 6" descr="RPI4 CASE BLACK/GREY BULK | Raspberry Pi 4 Enclosure, Black / Grey |  Distrelec International">
            <a:extLst>
              <a:ext uri="{FF2B5EF4-FFF2-40B4-BE49-F238E27FC236}">
                <a16:creationId xmlns:a16="http://schemas.microsoft.com/office/drawing/2014/main" id="{03F6C8F8-236A-493C-BCF2-1D292C09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74" y="3860749"/>
            <a:ext cx="2830666" cy="15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rveurs informatiques | CONTY INFORMATIQUE">
            <a:extLst>
              <a:ext uri="{FF2B5EF4-FFF2-40B4-BE49-F238E27FC236}">
                <a16:creationId xmlns:a16="http://schemas.microsoft.com/office/drawing/2014/main" id="{D15EEB66-4BE0-4434-A7AF-0DD77066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31" y="1943914"/>
            <a:ext cx="1873336" cy="17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19914A-F9D1-49B8-ACCE-FD98CEA4B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67" y="2246617"/>
            <a:ext cx="1302224" cy="10595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2A2429-DF4F-4A02-A182-5E540874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557" y="2098413"/>
            <a:ext cx="2108922" cy="1394034"/>
          </a:xfrm>
          <a:prstGeom prst="rect">
            <a:avLst/>
          </a:prstGeom>
        </p:spPr>
      </p:pic>
      <p:pic>
        <p:nvPicPr>
          <p:cNvPr id="17" name="Picture 6" descr="Cartes PVC NFC NTAG 216 NXP VIERGE">
            <a:extLst>
              <a:ext uri="{FF2B5EF4-FFF2-40B4-BE49-F238E27FC236}">
                <a16:creationId xmlns:a16="http://schemas.microsoft.com/office/drawing/2014/main" id="{84D11FBC-4AE9-4F83-A3BB-585A58C6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78" y="3621713"/>
            <a:ext cx="1867547" cy="186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onnectez et contrôlez le détecteur de mouvement PIR Raspberry Pi –  Tutorials for Raspberry Pi">
            <a:extLst>
              <a:ext uri="{FF2B5EF4-FFF2-40B4-BE49-F238E27FC236}">
                <a16:creationId xmlns:a16="http://schemas.microsoft.com/office/drawing/2014/main" id="{FFCAFBB0-DB66-4568-BD9C-CC1E9701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83" y="4076301"/>
            <a:ext cx="1198939" cy="11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CF6598B-097F-4F83-BE41-DB6584E20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474" y="2201220"/>
            <a:ext cx="1774209" cy="1545653"/>
          </a:xfrm>
          <a:prstGeom prst="rect">
            <a:avLst/>
          </a:prstGeom>
        </p:spPr>
      </p:pic>
      <p:pic>
        <p:nvPicPr>
          <p:cNvPr id="22" name="Picture 2" descr="Lecteur/encodeur RFID NFC ACS ACR122U ISO 14443 Type A et B, MIFARE®">
            <a:extLst>
              <a:ext uri="{FF2B5EF4-FFF2-40B4-BE49-F238E27FC236}">
                <a16:creationId xmlns:a16="http://schemas.microsoft.com/office/drawing/2014/main" id="{451E1C53-0E56-4593-BAC3-BF4D6219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6" y="1916721"/>
            <a:ext cx="1815483" cy="18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73B7B6B-9F0C-47A8-B586-B959A08B4B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349" y="4052200"/>
            <a:ext cx="1198939" cy="11989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126E88-F86F-46FA-A257-9EA70F9536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2884" y="3713326"/>
            <a:ext cx="1035826" cy="15818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15EAED-1B74-444D-902F-20A0A78111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8722" y="4146472"/>
            <a:ext cx="1025078" cy="8633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722AB17-B693-450E-891E-F37B315C58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5209" y="4173086"/>
            <a:ext cx="1286815" cy="111213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17D5249-07CC-4AF6-AD99-DCC5D573A2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9957" y="2103437"/>
            <a:ext cx="1281432" cy="13255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8E9A1-9A14-4DAD-8055-E762E610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Quels logiciels </a:t>
            </a:r>
            <a:r>
              <a:rPr lang="fr-FR" sz="4400" dirty="0"/>
              <a:t>(Software) et langages ?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AE9815-2052-484B-8295-3BBC8BAAB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74E606-7C95-4830-8C66-05AB89312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FD4FDC-6501-428D-A769-C97C930C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91" y="1881695"/>
            <a:ext cx="3691107" cy="1937831"/>
          </a:xfrm>
          <a:prstGeom prst="rect">
            <a:avLst/>
          </a:prstGeom>
        </p:spPr>
      </p:pic>
      <p:pic>
        <p:nvPicPr>
          <p:cNvPr id="7" name="Picture 12" descr="PHP — Wikipédia">
            <a:extLst>
              <a:ext uri="{FF2B5EF4-FFF2-40B4-BE49-F238E27FC236}">
                <a16:creationId xmlns:a16="http://schemas.microsoft.com/office/drawing/2014/main" id="{239F1FEA-AE7E-4AE1-8F3C-41115D09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94" y="4829452"/>
            <a:ext cx="1880471" cy="101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5A4AE15A-2411-419E-8B0E-8E03E4A0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44" y="4213424"/>
            <a:ext cx="1736370" cy="190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ypertext Markup Language — Wikipédia">
            <a:extLst>
              <a:ext uri="{FF2B5EF4-FFF2-40B4-BE49-F238E27FC236}">
                <a16:creationId xmlns:a16="http://schemas.microsoft.com/office/drawing/2014/main" id="{C9FF6AF0-2316-4280-8F52-14F8C6DB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89" y="18581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Diagramme de cas d’utilisation</a:t>
            </a:r>
            <a:endParaRPr dirty="0"/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8437" y="1690687"/>
            <a:ext cx="6715125" cy="390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123" name="Google Shape;12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24E544-4CF0-4012-AE0B-F4D86DFD5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914" y="1735978"/>
            <a:ext cx="8868564" cy="4351338"/>
          </a:xfrm>
          <a:prstGeom prst="rect">
            <a:avLst/>
          </a:prstGeom>
        </p:spPr>
      </p:pic>
      <p:pic>
        <p:nvPicPr>
          <p:cNvPr id="6" name="Picture 6" descr="RPI4 CASE BLACK/GREY BULK | Raspberry Pi 4 Enclosure, Black / Grey |  Distrelec International">
            <a:extLst>
              <a:ext uri="{FF2B5EF4-FFF2-40B4-BE49-F238E27FC236}">
                <a16:creationId xmlns:a16="http://schemas.microsoft.com/office/drawing/2014/main" id="{80CAEFCD-A635-42EC-8319-7BA62725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050" y="2128269"/>
            <a:ext cx="1190549" cy="6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0DD849-18C4-4F55-970B-38C4F80CD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628" y="3429000"/>
            <a:ext cx="681562" cy="5545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E11D9E-6A19-425D-BCF7-D645A8DF1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390" y="4345032"/>
            <a:ext cx="614038" cy="614038"/>
          </a:xfrm>
          <a:prstGeom prst="rect">
            <a:avLst/>
          </a:prstGeom>
        </p:spPr>
      </p:pic>
      <p:pic>
        <p:nvPicPr>
          <p:cNvPr id="9" name="Picture 16" descr="Connectez et contrôlez le détecteur de mouvement PIR Raspberry Pi –  Tutorials for Raspberry Pi">
            <a:extLst>
              <a:ext uri="{FF2B5EF4-FFF2-40B4-BE49-F238E27FC236}">
                <a16:creationId xmlns:a16="http://schemas.microsoft.com/office/drawing/2014/main" id="{52D5D29F-E1BD-46BD-A0F5-0B43BF33F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17" y="5094007"/>
            <a:ext cx="895455" cy="8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849E581-E43B-4D15-9D1C-BCB2FBF09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717" y="2452014"/>
            <a:ext cx="1024473" cy="892499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391181-AB10-4A13-A4A3-D4B3E087092E}"/>
              </a:ext>
            </a:extLst>
          </p:cNvPr>
          <p:cNvCxnSpPr/>
          <p:nvPr/>
        </p:nvCxnSpPr>
        <p:spPr>
          <a:xfrm>
            <a:off x="8610600" y="2281561"/>
            <a:ext cx="3329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6AE6C93-D77B-4E98-926A-B3B40E8C5B86}"/>
              </a:ext>
            </a:extLst>
          </p:cNvPr>
          <p:cNvCxnSpPr>
            <a:cxnSpLocks/>
          </p:cNvCxnSpPr>
          <p:nvPr/>
        </p:nvCxnSpPr>
        <p:spPr>
          <a:xfrm>
            <a:off x="11940466" y="2281561"/>
            <a:ext cx="0" cy="326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AC70D6F-DC5F-45B0-B61E-ADF8A608EC47}"/>
              </a:ext>
            </a:extLst>
          </p:cNvPr>
          <p:cNvCxnSpPr>
            <a:cxnSpLocks/>
          </p:cNvCxnSpPr>
          <p:nvPr/>
        </p:nvCxnSpPr>
        <p:spPr>
          <a:xfrm flipH="1">
            <a:off x="11572076" y="3773010"/>
            <a:ext cx="368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483CF8A-9666-4646-99DB-9CF85BC6F2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1722190" y="2898264"/>
            <a:ext cx="218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5EC2EB5-88C8-4991-8DA1-76C03383A1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381428" y="4652051"/>
            <a:ext cx="559038" cy="13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591BDC0C-CB5F-436C-89F2-138A15FE220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1593172" y="5541734"/>
            <a:ext cx="3472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C73CF05-4D53-48C7-B817-42B69BCD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569" y="5815855"/>
            <a:ext cx="895455" cy="52015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AE0964D-C137-4293-A213-6C316C6D4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427" y="3829516"/>
            <a:ext cx="1190549" cy="878097"/>
          </a:xfrm>
          <a:prstGeom prst="rect">
            <a:avLst/>
          </a:prstGeom>
        </p:spPr>
      </p:pic>
      <p:pic>
        <p:nvPicPr>
          <p:cNvPr id="38" name="Picture 2" descr="Lecteur/encodeur RFID NFC ACS ACR122U ISO 14443 Type A et B, MIFARE®">
            <a:extLst>
              <a:ext uri="{FF2B5EF4-FFF2-40B4-BE49-F238E27FC236}">
                <a16:creationId xmlns:a16="http://schemas.microsoft.com/office/drawing/2014/main" id="{E576E65B-659D-472F-A272-4F901B9A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3" y="5214130"/>
            <a:ext cx="995378" cy="9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2A6B313F-1C86-4B6A-9F02-25AB489B36EE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V="1">
            <a:off x="1527702" y="4707613"/>
            <a:ext cx="0" cy="506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A4513F85-2630-4E2B-9290-211F4CCEC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00" y="2444902"/>
            <a:ext cx="1190549" cy="878097"/>
          </a:xfrm>
          <a:prstGeom prst="rect">
            <a:avLst/>
          </a:prstGeom>
        </p:spPr>
      </p:pic>
      <p:pic>
        <p:nvPicPr>
          <p:cNvPr id="48" name="Picture 14">
            <a:extLst>
              <a:ext uri="{FF2B5EF4-FFF2-40B4-BE49-F238E27FC236}">
                <a16:creationId xmlns:a16="http://schemas.microsoft.com/office/drawing/2014/main" id="{8CACAE93-415C-4C7C-9002-84B74615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1" y="1571378"/>
            <a:ext cx="525825" cy="57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DB317DF-F19F-4A07-88BD-EC43FAC5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287" y="2110614"/>
            <a:ext cx="1024474" cy="14656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61F00-4B91-4786-80DF-4EA08537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4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DASHBOARD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1E6E47-C31C-46C8-A938-A26EB351D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778" y="1700157"/>
            <a:ext cx="10515600" cy="435133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56E99D-CF8D-4CB2-9EDE-8069B54D9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D345FD-E06B-4C5D-BA96-2EDD0F29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148" y="3319191"/>
            <a:ext cx="1024474" cy="537849"/>
          </a:xfrm>
          <a:prstGeom prst="rect">
            <a:avLst/>
          </a:prstGeom>
        </p:spPr>
      </p:pic>
      <p:pic>
        <p:nvPicPr>
          <p:cNvPr id="8" name="Picture 2" descr="Hypertext Markup Language — Wikipédia">
            <a:extLst>
              <a:ext uri="{FF2B5EF4-FFF2-40B4-BE49-F238E27FC236}">
                <a16:creationId xmlns:a16="http://schemas.microsoft.com/office/drawing/2014/main" id="{896FE845-FA28-4794-990D-E4AE1920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27" y="3373694"/>
            <a:ext cx="428841" cy="4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PHP — Wikipédia">
            <a:extLst>
              <a:ext uri="{FF2B5EF4-FFF2-40B4-BE49-F238E27FC236}">
                <a16:creationId xmlns:a16="http://schemas.microsoft.com/office/drawing/2014/main" id="{09DE436B-6C71-4A15-9978-CECB7614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769" y="3411269"/>
            <a:ext cx="724567" cy="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3248AD0-5D59-4AB8-A12E-D673AC9C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58" y="1244917"/>
            <a:ext cx="9868189" cy="52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838199" y="365124"/>
            <a:ext cx="2506133" cy="347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dirty="0"/>
              <a:t>Partie 1 DS Accéder au local :</a:t>
            </a:r>
            <a:endParaRPr dirty="0"/>
          </a:p>
        </p:txBody>
      </p:sp>
      <p:sp>
        <p:nvSpPr>
          <p:cNvPr id="153" name="Google Shape;15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33" y="42333"/>
            <a:ext cx="6510831" cy="663733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157</Words>
  <Application>Microsoft Office PowerPoint</Application>
  <PresentationFormat>Grand écran</PresentationFormat>
  <Paragraphs>54</Paragraphs>
  <Slides>20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  PROJET CA25</vt:lpstr>
      <vt:lpstr>Objectif</vt:lpstr>
      <vt:lpstr>Quelles contraintes ?</vt:lpstr>
      <vt:lpstr>Quels moyens matériel (Hardware)?</vt:lpstr>
      <vt:lpstr>Quels logiciels (Software) et langages ?</vt:lpstr>
      <vt:lpstr>Diagramme de cas d’utilisation</vt:lpstr>
      <vt:lpstr>Diagramme de déploiement</vt:lpstr>
      <vt:lpstr>DASHBOARD</vt:lpstr>
      <vt:lpstr>Partie 1 DS Accéder au local :</vt:lpstr>
      <vt:lpstr>Partie 2 : DS Accéder au local :</vt:lpstr>
      <vt:lpstr>Modèle de la base de données</vt:lpstr>
      <vt:lpstr>Branchement lecteur RFID</vt:lpstr>
      <vt:lpstr> </vt:lpstr>
      <vt:lpstr>Breadboard ou platine de prototypage</vt:lpstr>
      <vt:lpstr>Relais et Led</vt:lpstr>
      <vt:lpstr>Gâche électromécanique</vt:lpstr>
      <vt:lpstr>Problème Gâche (Chauffe importante)</vt:lpstr>
      <vt:lpstr>Capteur de porte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CA25</dc:title>
  <dc:creator>Raph</dc:creator>
  <cp:lastModifiedBy>RAPHAEL RODRIGUEZ</cp:lastModifiedBy>
  <cp:revision>78</cp:revision>
  <dcterms:created xsi:type="dcterms:W3CDTF">2012-12-03T06:56:55Z</dcterms:created>
  <dcterms:modified xsi:type="dcterms:W3CDTF">2025-04-09T17:30:00Z</dcterms:modified>
</cp:coreProperties>
</file>